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6"/>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0" r:id="rId24"/>
    <p:sldId id="261" r:id="rId25"/>
    <p:sldId id="262" r:id="rId26"/>
    <p:sldId id="263" r:id="rId27"/>
    <p:sldId id="272" r:id="rId28"/>
    <p:sldId id="273" r:id="rId29"/>
    <p:sldId id="283" r:id="rId30"/>
    <p:sldId id="284" r:id="rId31"/>
    <p:sldId id="326" r:id="rId32"/>
    <p:sldId id="35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46" r:id="rId51"/>
    <p:sldId id="347" r:id="rId52"/>
    <p:sldId id="349" r:id="rId53"/>
    <p:sldId id="353" r:id="rId54"/>
    <p:sldId id="357" r:id="rId55"/>
    <p:sldId id="358" r:id="rId56"/>
    <p:sldId id="359" r:id="rId57"/>
    <p:sldId id="377"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25"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390"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33.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1">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3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22.png"/><Relationship Id="rId5" Type="http://schemas.openxmlformats.org/officeDocument/2006/relationships/image" Target="../media/image36.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0.png"/><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8.png"/><Relationship Id="rId11" Type="http://schemas.openxmlformats.org/officeDocument/2006/relationships/image" Target="../media/image48.png"/><Relationship Id="rId5" Type="http://schemas.openxmlformats.org/officeDocument/2006/relationships/image" Target="../media/image37.png"/><Relationship Id="rId1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22.pn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5.png"/><Relationship Id="rId11" Type="http://schemas.openxmlformats.org/officeDocument/2006/relationships/image" Target="../media/image64.png"/><Relationship Id="rId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5.xml"/><Relationship Id="rId16"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61.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4.png"/><Relationship Id="rId10" Type="http://schemas.openxmlformats.org/officeDocument/2006/relationships/image" Target="../media/image64.pn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7.png"/><Relationship Id="rId18" Type="http://schemas.openxmlformats.org/officeDocument/2006/relationships/image" Target="../media/image69.png"/><Relationship Id="rId3" Type="http://schemas.openxmlformats.org/officeDocument/2006/relationships/image" Target="../media/image56.png"/><Relationship Id="rId7" Type="http://schemas.openxmlformats.org/officeDocument/2006/relationships/image" Target="../media/image61.png"/><Relationship Id="rId12" Type="http://schemas.openxmlformats.org/officeDocument/2006/relationships/image" Target="../media/image74.png"/><Relationship Id="rId17" Type="http://schemas.openxmlformats.org/officeDocument/2006/relationships/image" Target="../media/image68.png"/><Relationship Id="rId2" Type="http://schemas.openxmlformats.org/officeDocument/2006/relationships/notesSlide" Target="../notesSlides/notesSlide37.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38.xml"/><Relationship Id="rId16" Type="http://schemas.openxmlformats.org/officeDocument/2006/relationships/image" Target="../media/image65.png"/><Relationship Id="rId20" Type="http://schemas.openxmlformats.org/officeDocument/2006/relationships/image" Target="../media/image78.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 Id="rId22"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7.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66.png"/><Relationship Id="rId7" Type="http://schemas.openxmlformats.org/officeDocument/2006/relationships/image" Target="../media/image61.png"/><Relationship Id="rId12" Type="http://schemas.openxmlformats.org/officeDocument/2006/relationships/image" Target="../media/image77.png"/><Relationship Id="rId17" Type="http://schemas.openxmlformats.org/officeDocument/2006/relationships/image" Target="../media/image68.png"/><Relationship Id="rId2" Type="http://schemas.openxmlformats.org/officeDocument/2006/relationships/notesSlide" Target="../notesSlides/notesSlide39.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54.png"/><Relationship Id="rId9" Type="http://schemas.openxmlformats.org/officeDocument/2006/relationships/image" Target="../media/image63.png"/><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5.png"/><Relationship Id="rId18" Type="http://schemas.openxmlformats.org/officeDocument/2006/relationships/image" Target="../media/image68.png"/><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0.png"/><Relationship Id="rId12" Type="http://schemas.openxmlformats.org/officeDocument/2006/relationships/image" Target="../media/image5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76.png"/><Relationship Id="rId20" Type="http://schemas.openxmlformats.org/officeDocument/2006/relationships/image" Target="../media/image70.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3.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77.png"/><Relationship Id="rId19"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57.png"/><Relationship Id="rId22"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4.png"/><Relationship Id="rId18" Type="http://schemas.openxmlformats.org/officeDocument/2006/relationships/image" Target="../media/image65.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80.png"/><Relationship Id="rId12" Type="http://schemas.openxmlformats.org/officeDocument/2006/relationships/image" Target="../media/image63.png"/><Relationship Id="rId17" Type="http://schemas.openxmlformats.org/officeDocument/2006/relationships/image" Target="../media/image76.png"/><Relationship Id="rId2" Type="http://schemas.openxmlformats.org/officeDocument/2006/relationships/notesSlide" Target="../notesSlides/notesSlide41.xml"/><Relationship Id="rId16" Type="http://schemas.openxmlformats.org/officeDocument/2006/relationships/image" Target="../media/image75.png"/><Relationship Id="rId20"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77.png"/><Relationship Id="rId5" Type="http://schemas.openxmlformats.org/officeDocument/2006/relationships/image" Target="../media/image79.png"/><Relationship Id="rId15" Type="http://schemas.openxmlformats.org/officeDocument/2006/relationships/image" Target="../media/image57.png"/><Relationship Id="rId23"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62.png"/><Relationship Id="rId14" Type="http://schemas.openxmlformats.org/officeDocument/2006/relationships/image" Target="../media/image55.png"/><Relationship Id="rId22"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2.png"/><Relationship Id="rId18" Type="http://schemas.openxmlformats.org/officeDocument/2006/relationships/image" Target="../media/image55.png"/><Relationship Id="rId26" Type="http://schemas.openxmlformats.org/officeDocument/2006/relationships/image" Target="../media/image67.png"/><Relationship Id="rId3" Type="http://schemas.openxmlformats.org/officeDocument/2006/relationships/image" Target="../media/image56.png"/><Relationship Id="rId21"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60.png"/><Relationship Id="rId17" Type="http://schemas.openxmlformats.org/officeDocument/2006/relationships/image" Target="../media/image54.png"/><Relationship Id="rId25" Type="http://schemas.openxmlformats.org/officeDocument/2006/relationships/image" Target="../media/image70.png"/><Relationship Id="rId2" Type="http://schemas.openxmlformats.org/officeDocument/2006/relationships/notesSlide" Target="../notesSlides/notesSlide42.xml"/><Relationship Id="rId16" Type="http://schemas.openxmlformats.org/officeDocument/2006/relationships/image" Target="../media/image63.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84.png"/><Relationship Id="rId24" Type="http://schemas.openxmlformats.org/officeDocument/2006/relationships/image" Target="../media/image69.png"/><Relationship Id="rId5" Type="http://schemas.openxmlformats.org/officeDocument/2006/relationships/image" Target="../media/image79.png"/><Relationship Id="rId15" Type="http://schemas.openxmlformats.org/officeDocument/2006/relationships/image" Target="../media/image77.png"/><Relationship Id="rId23" Type="http://schemas.openxmlformats.org/officeDocument/2006/relationships/image" Target="../media/image68.png"/><Relationship Id="rId10" Type="http://schemas.openxmlformats.org/officeDocument/2006/relationships/image" Target="../media/image83.png"/><Relationship Id="rId19" Type="http://schemas.openxmlformats.org/officeDocument/2006/relationships/image" Target="../media/image57.png"/><Relationship Id="rId4" Type="http://schemas.openxmlformats.org/officeDocument/2006/relationships/image" Target="../media/image74.png"/><Relationship Id="rId9" Type="http://schemas.openxmlformats.org/officeDocument/2006/relationships/image" Target="../media/image82.png"/><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11244" y="1720125"/>
            <a:ext cx="8321509" cy="1138773"/>
          </a:xfrm>
          <a:prstGeom prst="rect">
            <a:avLst/>
          </a:prstGeom>
          <a:noFill/>
        </p:spPr>
        <p:txBody>
          <a:bodyPr wrap="none" rtlCol="0">
            <a:spAutoFit/>
          </a:bodyPr>
          <a:lstStyle/>
          <a:p>
            <a:pPr algn="ctr"/>
            <a:r>
              <a:rPr lang="en-US" sz="4000" dirty="0"/>
              <a:t>OpenShift Console Login</a:t>
            </a:r>
          </a:p>
          <a:p>
            <a:r>
              <a:rPr lang="en-US" sz="2800" dirty="0"/>
              <a:t>https://master.advizex-6fa5.openshiftworkshop.com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https://master.advizex-6fa5.openshiftworkshop.com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14057</TotalTime>
  <Words>5945</Words>
  <Application>Microsoft Office PowerPoint</Application>
  <PresentationFormat>On-screen Show (16:9)</PresentationFormat>
  <Paragraphs>578</Paragraphs>
  <Slides>71</Slides>
  <Notes>54</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Arial</vt:lpstr>
      <vt:lpstr>Open Sans</vt:lpstr>
      <vt:lpstr>Calibri</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123</cp:revision>
  <dcterms:modified xsi:type="dcterms:W3CDTF">2019-02-07T15:02:01Z</dcterms:modified>
  <cp:category/>
</cp:coreProperties>
</file>